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Montserrat ExtraBold" panose="020B0604020202020204" charset="0"/>
      <p:bold r:id="rId18"/>
      <p:boldItalic r:id="rId19"/>
    </p:embeddedFont>
    <p:embeddedFont>
      <p:font typeface="Montserrat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Lawrence" userId="210e0642ddc0ada6" providerId="LiveId" clId="{0F594827-AFE1-418B-9F0D-E8ABA6E65205}"/>
    <pc:docChg chg="modSld">
      <pc:chgData name="Jennifer Lawrence" userId="210e0642ddc0ada6" providerId="LiveId" clId="{0F594827-AFE1-418B-9F0D-E8ABA6E65205}" dt="2020-09-29T13:37:26.081" v="7" actId="113"/>
      <pc:docMkLst>
        <pc:docMk/>
      </pc:docMkLst>
      <pc:sldChg chg="modSp mod">
        <pc:chgData name="Jennifer Lawrence" userId="210e0642ddc0ada6" providerId="LiveId" clId="{0F594827-AFE1-418B-9F0D-E8ABA6E65205}" dt="2020-09-29T13:37:23.588" v="6" actId="113"/>
        <pc:sldMkLst>
          <pc:docMk/>
          <pc:sldMk cId="0" sldId="257"/>
        </pc:sldMkLst>
        <pc:spChg chg="mod">
          <ac:chgData name="Jennifer Lawrence" userId="210e0642ddc0ada6" providerId="LiveId" clId="{0F594827-AFE1-418B-9F0D-E8ABA6E65205}" dt="2020-09-29T13:37:23.588" v="6" actId="113"/>
          <ac:spMkLst>
            <pc:docMk/>
            <pc:sldMk cId="0" sldId="257"/>
            <ac:spMk id="72" creationId="{00000000-0000-0000-0000-000000000000}"/>
          </ac:spMkLst>
        </pc:spChg>
        <pc:spChg chg="mod">
          <ac:chgData name="Jennifer Lawrence" userId="210e0642ddc0ada6" providerId="LiveId" clId="{0F594827-AFE1-418B-9F0D-E8ABA6E65205}" dt="2020-09-29T13:37:13.724" v="4" actId="113"/>
          <ac:spMkLst>
            <pc:docMk/>
            <pc:sldMk cId="0" sldId="257"/>
            <ac:spMk id="74" creationId="{00000000-0000-0000-0000-000000000000}"/>
          </ac:spMkLst>
        </pc:spChg>
        <pc:spChg chg="mod">
          <ac:chgData name="Jennifer Lawrence" userId="210e0642ddc0ada6" providerId="LiveId" clId="{0F594827-AFE1-418B-9F0D-E8ABA6E65205}" dt="2020-09-29T13:37:18.222" v="5" actId="113"/>
          <ac:spMkLst>
            <pc:docMk/>
            <pc:sldMk cId="0" sldId="257"/>
            <ac:spMk id="75" creationId="{00000000-0000-0000-0000-000000000000}"/>
          </ac:spMkLst>
        </pc:spChg>
      </pc:sldChg>
      <pc:sldChg chg="modSp mod">
        <pc:chgData name="Jennifer Lawrence" userId="210e0642ddc0ada6" providerId="LiveId" clId="{0F594827-AFE1-418B-9F0D-E8ABA6E65205}" dt="2020-09-29T13:37:26.081" v="7" actId="113"/>
        <pc:sldMkLst>
          <pc:docMk/>
          <pc:sldMk cId="0" sldId="258"/>
        </pc:sldMkLst>
        <pc:spChg chg="mod">
          <ac:chgData name="Jennifer Lawrence" userId="210e0642ddc0ada6" providerId="LiveId" clId="{0F594827-AFE1-418B-9F0D-E8ABA6E65205}" dt="2020-09-29T13:37:26.081" v="7" actId="113"/>
          <ac:spMkLst>
            <pc:docMk/>
            <pc:sldMk cId="0" sldId="258"/>
            <ac:spMk id="81" creationId="{00000000-0000-0000-0000-000000000000}"/>
          </ac:spMkLst>
        </pc:spChg>
      </pc:sldChg>
      <pc:sldChg chg="modSp mod">
        <pc:chgData name="Jennifer Lawrence" userId="210e0642ddc0ada6" providerId="LiveId" clId="{0F594827-AFE1-418B-9F0D-E8ABA6E65205}" dt="2020-09-29T13:37:09.219" v="3" actId="113"/>
        <pc:sldMkLst>
          <pc:docMk/>
          <pc:sldMk cId="0" sldId="260"/>
        </pc:sldMkLst>
        <pc:spChg chg="mod">
          <ac:chgData name="Jennifer Lawrence" userId="210e0642ddc0ada6" providerId="LiveId" clId="{0F594827-AFE1-418B-9F0D-E8ABA6E65205}" dt="2020-09-29T13:37:09.219" v="3" actId="113"/>
          <ac:spMkLst>
            <pc:docMk/>
            <pc:sldMk cId="0" sldId="260"/>
            <ac:spMk id="94" creationId="{00000000-0000-0000-0000-000000000000}"/>
          </ac:spMkLst>
        </pc:spChg>
      </pc:sldChg>
      <pc:sldChg chg="modSp mod">
        <pc:chgData name="Jennifer Lawrence" userId="210e0642ddc0ada6" providerId="LiveId" clId="{0F594827-AFE1-418B-9F0D-E8ABA6E65205}" dt="2020-09-29T13:37:05.581" v="2" actId="113"/>
        <pc:sldMkLst>
          <pc:docMk/>
          <pc:sldMk cId="0" sldId="262"/>
        </pc:sldMkLst>
        <pc:spChg chg="mod">
          <ac:chgData name="Jennifer Lawrence" userId="210e0642ddc0ada6" providerId="LiveId" clId="{0F594827-AFE1-418B-9F0D-E8ABA6E65205}" dt="2020-09-29T13:37:05.581" v="2" actId="113"/>
          <ac:spMkLst>
            <pc:docMk/>
            <pc:sldMk cId="0" sldId="262"/>
            <ac:spMk id="110" creationId="{00000000-0000-0000-0000-000000000000}"/>
          </ac:spMkLst>
        </pc:spChg>
      </pc:sldChg>
      <pc:sldChg chg="modSp mod">
        <pc:chgData name="Jennifer Lawrence" userId="210e0642ddc0ada6" providerId="LiveId" clId="{0F594827-AFE1-418B-9F0D-E8ABA6E65205}" dt="2020-09-29T13:36:57.120" v="0" actId="113"/>
        <pc:sldMkLst>
          <pc:docMk/>
          <pc:sldMk cId="0" sldId="264"/>
        </pc:sldMkLst>
        <pc:spChg chg="mod">
          <ac:chgData name="Jennifer Lawrence" userId="210e0642ddc0ada6" providerId="LiveId" clId="{0F594827-AFE1-418B-9F0D-E8ABA6E65205}" dt="2020-09-29T13:36:57.120" v="0" actId="113"/>
          <ac:spMkLst>
            <pc:docMk/>
            <pc:sldMk cId="0" sldId="264"/>
            <ac:spMk id="125" creationId="{00000000-0000-0000-0000-000000000000}"/>
          </ac:spMkLst>
        </pc:spChg>
      </pc:sldChg>
      <pc:sldChg chg="modSp mod">
        <pc:chgData name="Jennifer Lawrence" userId="210e0642ddc0ada6" providerId="LiveId" clId="{0F594827-AFE1-418B-9F0D-E8ABA6E65205}" dt="2020-09-29T13:37:01.097" v="1" actId="113"/>
        <pc:sldMkLst>
          <pc:docMk/>
          <pc:sldMk cId="0" sldId="265"/>
        </pc:sldMkLst>
        <pc:spChg chg="mod">
          <ac:chgData name="Jennifer Lawrence" userId="210e0642ddc0ada6" providerId="LiveId" clId="{0F594827-AFE1-418B-9F0D-E8ABA6E65205}" dt="2020-09-29T13:37:01.097" v="1" actId="113"/>
          <ac:spMkLst>
            <pc:docMk/>
            <pc:sldMk cId="0" sldId="265"/>
            <ac:spMk id="13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af719b47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af719b47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9ae39ab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9ae39ab4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9ae39ab4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9ae39ab4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80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lJ73Tu4VuNgd_-nwtDapa79-vDKVzZlc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>
          <a:blip r:embed="rId3">
            <a:alphaModFix amt="97000"/>
          </a:blip>
          <a:stretch>
            <a:fillRect/>
          </a:stretch>
        </p:blipFill>
        <p:spPr>
          <a:xfrm>
            <a:off x="4253375" y="1"/>
            <a:ext cx="4890626" cy="367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253387" cy="319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90025"/>
            <a:ext cx="2604622" cy="195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 amt="90000"/>
          </a:blip>
          <a:stretch>
            <a:fillRect/>
          </a:stretch>
        </p:blipFill>
        <p:spPr>
          <a:xfrm>
            <a:off x="6890674" y="2139073"/>
            <a:ext cx="2253324" cy="300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04625" y="2962225"/>
            <a:ext cx="4286046" cy="300442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2619000" y="1460250"/>
            <a:ext cx="3906000" cy="2223000"/>
          </a:xfrm>
          <a:prstGeom prst="rect">
            <a:avLst/>
          </a:prstGeom>
          <a:solidFill>
            <a:srgbClr val="073763">
              <a:alpha val="37250"/>
            </a:srgbClr>
          </a:solidFill>
          <a:ln w="38100" cap="flat" cmpd="thinThick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 ALPHA THETA 2020-2021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489850" y="911700"/>
            <a:ext cx="24951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COMMUNICATION</a:t>
            </a:r>
            <a:endParaRPr sz="2000"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4294967295"/>
          </p:nvPr>
        </p:nvSpPr>
        <p:spPr>
          <a:xfrm>
            <a:off x="3844325" y="797725"/>
            <a:ext cx="51849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❏"/>
            </a:pPr>
            <a:r>
              <a:rPr lang="en" sz="3000" dirty="0">
                <a:solidFill>
                  <a:srgbClr val="000000"/>
                </a:solidFill>
              </a:rPr>
              <a:t>Remind: text @phuhsmao20 to 81010</a:t>
            </a:r>
            <a:endParaRPr sz="30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❏"/>
            </a:pPr>
            <a:r>
              <a:rPr lang="en" sz="3000" dirty="0">
                <a:solidFill>
                  <a:srgbClr val="000000"/>
                </a:solidFill>
              </a:rPr>
              <a:t>Teams: uqe0px4</a:t>
            </a:r>
            <a:endParaRPr sz="30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❏"/>
            </a:pPr>
            <a:r>
              <a:rPr lang="en" sz="3000" dirty="0">
                <a:solidFill>
                  <a:srgbClr val="000000"/>
                </a:solidFill>
              </a:rPr>
              <a:t>Website: http://phuhsmao.weebly.com/</a:t>
            </a:r>
            <a:endParaRPr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576550" y="1494325"/>
            <a:ext cx="3494700" cy="82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Questions?</a:t>
            </a:r>
            <a:endParaRPr sz="4000"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699000" y="2560150"/>
            <a:ext cx="3494700" cy="25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THANK YOU FOR JOINING!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8150" y="1199200"/>
            <a:ext cx="4641124" cy="25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WHO WE ARE</a:t>
            </a:r>
            <a:endParaRPr sz="310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781075" y="0"/>
            <a:ext cx="5362800" cy="73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Sponsor</a:t>
            </a:r>
            <a:r>
              <a:rPr lang="en" sz="1950" dirty="0">
                <a:solidFill>
                  <a:srgbClr val="000000"/>
                </a:solidFill>
              </a:rPr>
              <a:t> - Mrs. Mandurano</a:t>
            </a:r>
            <a:endParaRPr sz="195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3781075" y="911700"/>
            <a:ext cx="2617800" cy="44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50" dirty="0">
                <a:latin typeface="Montserrat"/>
                <a:ea typeface="Montserrat"/>
                <a:cs typeface="Montserrat"/>
                <a:sym typeface="Montserrat"/>
              </a:rPr>
              <a:t>President</a:t>
            </a:r>
            <a:r>
              <a:rPr lang="en" sz="1950" dirty="0">
                <a:latin typeface="Montserrat Light"/>
                <a:ea typeface="Montserrat Light"/>
                <a:cs typeface="Montserrat Light"/>
                <a:sym typeface="Montserrat Light"/>
              </a:rPr>
              <a:t>: Jennifer Lawrence</a:t>
            </a:r>
            <a:endParaRPr sz="195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50" dirty="0">
                <a:latin typeface="Montserrat"/>
                <a:ea typeface="Montserrat"/>
                <a:cs typeface="Montserrat"/>
                <a:sym typeface="Montserrat"/>
              </a:rPr>
              <a:t>Vice Presidents</a:t>
            </a:r>
            <a:r>
              <a:rPr lang="en" sz="1950" dirty="0">
                <a:latin typeface="Montserrat Light"/>
                <a:ea typeface="Montserrat Light"/>
                <a:cs typeface="Montserrat Light"/>
                <a:sym typeface="Montserrat Light"/>
              </a:rPr>
              <a:t>: Brooke Reed &amp; Jack Smith</a:t>
            </a:r>
            <a:endParaRPr sz="195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50" dirty="0">
                <a:latin typeface="Montserrat"/>
                <a:ea typeface="Montserrat"/>
                <a:cs typeface="Montserrat"/>
                <a:sym typeface="Montserrat"/>
              </a:rPr>
              <a:t>Secretary</a:t>
            </a:r>
            <a:r>
              <a:rPr lang="en" sz="1950" dirty="0">
                <a:latin typeface="Montserrat Light"/>
                <a:ea typeface="Montserrat Light"/>
                <a:cs typeface="Montserrat Light"/>
                <a:sym typeface="Montserrat Light"/>
              </a:rPr>
              <a:t>: Katie Quach</a:t>
            </a:r>
            <a:endParaRPr sz="195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50" dirty="0">
                <a:latin typeface="Montserrat"/>
                <a:ea typeface="Montserrat"/>
                <a:cs typeface="Montserrat"/>
                <a:sym typeface="Montserrat"/>
              </a:rPr>
              <a:t>Treasurer</a:t>
            </a:r>
            <a:r>
              <a:rPr lang="en" sz="1950" dirty="0">
                <a:latin typeface="Montserrat Light"/>
                <a:ea typeface="Montserrat Light"/>
                <a:cs typeface="Montserrat Light"/>
                <a:sym typeface="Montserrat Light"/>
              </a:rPr>
              <a:t>: Vaarun Ramanathan</a:t>
            </a:r>
            <a:endParaRPr sz="195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5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521225" y="911700"/>
            <a:ext cx="2617800" cy="3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50" dirty="0">
                <a:latin typeface="Montserrat"/>
                <a:ea typeface="Montserrat"/>
                <a:cs typeface="Montserrat"/>
                <a:sym typeface="Montserrat"/>
              </a:rPr>
              <a:t>Historian</a:t>
            </a:r>
            <a:r>
              <a:rPr lang="en" sz="1950" dirty="0">
                <a:latin typeface="Montserrat Light"/>
                <a:ea typeface="Montserrat Light"/>
                <a:cs typeface="Montserrat Light"/>
                <a:sym typeface="Montserrat Light"/>
              </a:rPr>
              <a:t>: Amadeo Hoxha</a:t>
            </a:r>
            <a:endParaRPr sz="195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50" dirty="0">
                <a:latin typeface="Montserrat"/>
                <a:ea typeface="Montserrat"/>
                <a:cs typeface="Montserrat"/>
                <a:sym typeface="Montserrat"/>
              </a:rPr>
              <a:t>Technology Coordinators</a:t>
            </a:r>
            <a:r>
              <a:rPr lang="en" dirty="0"/>
              <a:t>:</a:t>
            </a:r>
            <a:r>
              <a:rPr lang="en" sz="1950" dirty="0">
                <a:latin typeface="Montserrat Light"/>
                <a:ea typeface="Montserrat Light"/>
                <a:cs typeface="Montserrat Light"/>
                <a:sym typeface="Montserrat Light"/>
              </a:rPr>
              <a:t> Miles Gordon &amp; Melinda Liu</a:t>
            </a:r>
            <a:endParaRPr sz="195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50" dirty="0">
                <a:latin typeface="Montserrat"/>
                <a:ea typeface="Montserrat"/>
                <a:cs typeface="Montserrat"/>
                <a:sym typeface="Montserrat"/>
              </a:rPr>
              <a:t>Sergeant-at-Arms: </a:t>
            </a:r>
            <a:r>
              <a:rPr lang="en" sz="1950" dirty="0">
                <a:latin typeface="Montserrat Light"/>
                <a:ea typeface="Montserrat Light"/>
                <a:cs typeface="Montserrat Light"/>
                <a:sym typeface="Montserrat Light"/>
              </a:rPr>
              <a:t>Kyle Cooper &amp; Janet Liu</a:t>
            </a:r>
            <a:endParaRPr sz="195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699000" y="90795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YOU JOIN?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844325" y="981425"/>
            <a:ext cx="46362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❏"/>
            </a:pPr>
            <a:r>
              <a:rPr lang="en" sz="2400" dirty="0">
                <a:solidFill>
                  <a:srgbClr val="000000"/>
                </a:solidFill>
              </a:rPr>
              <a:t>Honor Society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❏"/>
            </a:pPr>
            <a:r>
              <a:rPr lang="en" sz="2400" dirty="0">
                <a:solidFill>
                  <a:srgbClr val="000000"/>
                </a:solidFill>
              </a:rPr>
              <a:t>CAS/Bright Future Hours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❏"/>
            </a:pPr>
            <a:r>
              <a:rPr lang="en" sz="2400" dirty="0">
                <a:solidFill>
                  <a:srgbClr val="000000"/>
                </a:solidFill>
              </a:rPr>
              <a:t>Leadership Opportunity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❏"/>
            </a:pPr>
            <a:r>
              <a:rPr lang="en" sz="2400" dirty="0">
                <a:solidFill>
                  <a:srgbClr val="000000"/>
                </a:solidFill>
              </a:rPr>
              <a:t>Competition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❏"/>
            </a:pPr>
            <a:r>
              <a:rPr lang="en" sz="2400" dirty="0">
                <a:solidFill>
                  <a:srgbClr val="000000"/>
                </a:solidFill>
              </a:rPr>
              <a:t>Math!!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6" title="IMG_0394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4838" y="68875"/>
            <a:ext cx="6674324" cy="50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 LAYOUT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2"/>
          </p:nvPr>
        </p:nvSpPr>
        <p:spPr>
          <a:xfrm>
            <a:off x="4102550" y="260225"/>
            <a:ext cx="4806600" cy="471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❏"/>
            </a:pPr>
            <a:r>
              <a:rPr lang="en" sz="2400" dirty="0">
                <a:solidFill>
                  <a:srgbClr val="000000"/>
                </a:solidFill>
              </a:rPr>
              <a:t>Practices weekly on Thursday’s (1st on 10/1)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❏"/>
            </a:pPr>
            <a:r>
              <a:rPr lang="en" sz="2400" dirty="0">
                <a:solidFill>
                  <a:srgbClr val="000000"/>
                </a:solidFill>
              </a:rPr>
              <a:t>6 FAMAT Competitions throughout the school year + In-School competitions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❏"/>
            </a:pPr>
            <a:r>
              <a:rPr lang="en" sz="2400" dirty="0">
                <a:solidFill>
                  <a:srgbClr val="000000"/>
                </a:solidFill>
              </a:rPr>
              <a:t>Mighty Mu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❏"/>
            </a:pPr>
            <a:r>
              <a:rPr lang="en" sz="2400" dirty="0">
                <a:solidFill>
                  <a:srgbClr val="000000"/>
                </a:solidFill>
              </a:rPr>
              <a:t>Scrapbooking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b="1"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459250" y="911700"/>
            <a:ext cx="26025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COMPETITIONS</a:t>
            </a:r>
            <a:endParaRPr sz="250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752475" y="311400"/>
            <a:ext cx="2446800" cy="48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FAMAT</a:t>
            </a:r>
            <a:endParaRPr sz="2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Jan 16 - Buchholz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Jan 30 - King HS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Feb 13 - TBD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Feb 27 - Dunbar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March 6 - Wharton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March 20 - TBD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April 16-18 - Orlando State Convention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6613075" y="642950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6375300" y="159450"/>
            <a:ext cx="2768700" cy="48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In-School</a:t>
            </a:r>
            <a:endParaRPr sz="2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Oct 28 - Nov 4 - Fall Interschool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Dec 2 - Dostal Nunn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Feb 4* - AMC A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Feb 10* - AMC B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Log 1 - TBD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699000" y="90795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T-SHIRTS &amp; SCRAP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BOOKING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47895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lang="en" sz="2300" dirty="0">
                <a:solidFill>
                  <a:srgbClr val="000000"/>
                </a:solidFill>
              </a:rPr>
              <a:t>Friday after school (1st meeting 10/2)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lang="en" sz="2300" dirty="0">
                <a:solidFill>
                  <a:srgbClr val="000000"/>
                </a:solidFill>
              </a:rPr>
              <a:t>Mr. Macfarlane’s room (4-205) / virtually for 1st Semester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lang="en" sz="2300" dirty="0">
                <a:solidFill>
                  <a:srgbClr val="000000"/>
                </a:solidFill>
              </a:rPr>
              <a:t>Club T-shirts</a:t>
            </a:r>
            <a:endParaRPr sz="2300" dirty="0">
              <a:solidFill>
                <a:srgbClr val="000000"/>
              </a:solidFill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lang="en" sz="2300" dirty="0">
                <a:solidFill>
                  <a:srgbClr val="000000"/>
                </a:solidFill>
              </a:rPr>
              <a:t>Front &amp; Back</a:t>
            </a:r>
            <a:endParaRPr sz="2300" dirty="0">
              <a:solidFill>
                <a:srgbClr val="000000"/>
              </a:solidFill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lang="en" sz="2300" dirty="0">
                <a:solidFill>
                  <a:srgbClr val="000000"/>
                </a:solidFill>
              </a:rPr>
              <a:t>1 point per quality submission (max of 3)</a:t>
            </a:r>
            <a:endParaRPr sz="2300" dirty="0">
              <a:solidFill>
                <a:srgbClr val="000000"/>
              </a:solidFill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lang="en" sz="2300" dirty="0">
                <a:solidFill>
                  <a:srgbClr val="000000"/>
                </a:solidFill>
              </a:rPr>
              <a:t>Must be school-appropriate and (preferably) math-related</a:t>
            </a:r>
            <a:endParaRPr sz="2300" dirty="0">
              <a:solidFill>
                <a:srgbClr val="000000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505175" y="911700"/>
            <a:ext cx="24339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MEMBERSHIP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lang="en" sz="2300" dirty="0">
                <a:solidFill>
                  <a:srgbClr val="000000"/>
                </a:solidFill>
              </a:rPr>
              <a:t>35 points for active membership (required for letter positions)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lang="en" sz="2300" dirty="0">
                <a:solidFill>
                  <a:srgbClr val="000000"/>
                </a:solidFill>
              </a:rPr>
              <a:t>45 points for active+ membership (required to run for board)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lang="en" sz="2300" dirty="0">
                <a:solidFill>
                  <a:srgbClr val="000000"/>
                </a:solidFill>
              </a:rPr>
              <a:t>Points from practices, competitions, scrapbooking, practice tests (2)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lang="en" sz="2300" dirty="0">
                <a:solidFill>
                  <a:srgbClr val="000000"/>
                </a:solidFill>
              </a:rPr>
              <a:t>Tutoring requirement waived 1st semester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lang="en" sz="2300" dirty="0">
                <a:solidFill>
                  <a:srgbClr val="000000"/>
                </a:solidFill>
              </a:rPr>
              <a:t>Points sheet on website</a:t>
            </a:r>
            <a:endParaRPr sz="2300" dirty="0">
              <a:solidFill>
                <a:srgbClr val="000000"/>
              </a:solidFill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99800" y="907950"/>
            <a:ext cx="2656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DUES &amp; REGISTRATION</a:t>
            </a: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4294967295"/>
          </p:nvPr>
        </p:nvSpPr>
        <p:spPr>
          <a:xfrm>
            <a:off x="3844325" y="797725"/>
            <a:ext cx="47895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❏"/>
            </a:pPr>
            <a:r>
              <a:rPr lang="en" dirty="0">
                <a:solidFill>
                  <a:srgbClr val="000000"/>
                </a:solidFill>
              </a:rPr>
              <a:t>10/5 - 10/9; $25 + paperwork</a:t>
            </a:r>
            <a:endParaRPr dirty="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❏"/>
            </a:pPr>
            <a:r>
              <a:rPr lang="en" dirty="0">
                <a:solidFill>
                  <a:srgbClr val="000000"/>
                </a:solidFill>
              </a:rPr>
              <a:t>10/12 - 10/16; $35 + paperwork (late fee)</a:t>
            </a:r>
            <a:endParaRPr dirty="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❏"/>
            </a:pPr>
            <a:r>
              <a:rPr lang="en" dirty="0">
                <a:solidFill>
                  <a:srgbClr val="000000"/>
                </a:solidFill>
              </a:rPr>
              <a:t>Application and payment through RevTrack on school website.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3C78D8"/>
      </a:accent1>
      <a:accent2>
        <a:srgbClr val="00FFFF"/>
      </a:accent2>
      <a:accent3>
        <a:srgbClr val="4050E5"/>
      </a:accent3>
      <a:accent4>
        <a:srgbClr val="C833FF"/>
      </a:accent4>
      <a:accent5>
        <a:srgbClr val="46E180"/>
      </a:accent5>
      <a:accent6>
        <a:srgbClr val="B8DF32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On-screen Show (16:9)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Montserrat ExtraBold</vt:lpstr>
      <vt:lpstr>Montserrat Light</vt:lpstr>
      <vt:lpstr>Montserrat</vt:lpstr>
      <vt:lpstr>Arial</vt:lpstr>
      <vt:lpstr>Juliet template</vt:lpstr>
      <vt:lpstr>MU ALPHA THETA 2020-2021</vt:lpstr>
      <vt:lpstr>WHO WE ARE</vt:lpstr>
      <vt:lpstr>WHY SHOULD YOU JOIN?</vt:lpstr>
      <vt:lpstr>PowerPoint Presentation</vt:lpstr>
      <vt:lpstr>CLUB LAYOUT</vt:lpstr>
      <vt:lpstr>COMPETITIONS</vt:lpstr>
      <vt:lpstr>T-SHIRTS &amp; SCRAP BOOKING</vt:lpstr>
      <vt:lpstr>ACTIVE MEMBERSHIP</vt:lpstr>
      <vt:lpstr>DUES &amp; REGISTRATION</vt:lpstr>
      <vt:lpstr>COMMUNICATION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 ALPHA THETA 2020-2021</dc:title>
  <cp:lastModifiedBy>Jennifer Lawrence</cp:lastModifiedBy>
  <cp:revision>1</cp:revision>
  <dcterms:modified xsi:type="dcterms:W3CDTF">2020-09-29T13:37:26Z</dcterms:modified>
</cp:coreProperties>
</file>